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6"/>
  </p:notes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76" r:id="rId14"/>
    <p:sldId id="262" r:id="rId15"/>
    <p:sldId id="263" r:id="rId16"/>
    <p:sldId id="264" r:id="rId17"/>
    <p:sldId id="265" r:id="rId18"/>
    <p:sldId id="266" r:id="rId19"/>
    <p:sldId id="275" r:id="rId20"/>
    <p:sldId id="273" r:id="rId21"/>
    <p:sldId id="268" r:id="rId22"/>
    <p:sldId id="269" r:id="rId23"/>
    <p:sldId id="271" r:id="rId24"/>
    <p:sldId id="274" r:id="rId2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0"/>
    <p:restoredTop sz="85621" autoAdjust="0"/>
  </p:normalViewPr>
  <p:slideViewPr>
    <p:cSldViewPr snapToGrid="0">
      <p:cViewPr varScale="1">
        <p:scale>
          <a:sx n="76" d="100"/>
          <a:sy n="76" d="100"/>
        </p:scale>
        <p:origin x="16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60762-17E6-45AF-B95E-FD027DBCF572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C07-6146-4C8B-A464-64241E3F230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5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Uitleggen wat op de foto staat. 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River </a:t>
            </a:r>
            <a:r>
              <a:rPr lang="nl-BE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Nights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Festival (Singapore). 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Gebaseerd daar op.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0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   Zekering 10A!!!</a:t>
            </a:r>
          </a:p>
          <a:p>
            <a:pPr marL="171450" indent="-171450">
              <a:buFontTx/>
              <a:buChar char="-"/>
            </a:pPr>
            <a:r>
              <a:rPr lang="nl-BE" dirty="0"/>
              <a:t>Max theorie per corridor 4A praktisch 2,5A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3 uitgangen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95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Level </a:t>
            </a:r>
            <a:r>
              <a:rPr lang="nl-BE" dirty="0" err="1"/>
              <a:t>shifter</a:t>
            </a:r>
            <a:r>
              <a:rPr lang="nl-BE" dirty="0"/>
              <a:t> Hogere frequenties.</a:t>
            </a:r>
          </a:p>
          <a:p>
            <a:pPr marL="171450" indent="-171450">
              <a:buFontTx/>
              <a:buChar char="-"/>
            </a:pPr>
            <a:r>
              <a:rPr lang="nl-BE" dirty="0"/>
              <a:t>Zelf ontworpen omdat aangekochte niet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36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Duidelijk uitleggen wat er gebeurd.</a:t>
            </a:r>
          </a:p>
          <a:p>
            <a:pPr marL="171450" indent="-171450">
              <a:buFontTx/>
              <a:buChar char="-"/>
            </a:pPr>
            <a:r>
              <a:rPr lang="nl-BE" dirty="0"/>
              <a:t>Wat als gebruiker kleur veranderd leg uit…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37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Kleur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Effect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Eigen effect.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864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 dinguitleggen.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1018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00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lachen.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0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-Sfeer in de diepte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-Elk segment apart kunnen bedienen.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00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30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Iedereen overal beetje geholpen!!!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20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-Max budget 175€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2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-Elke corridor kan </a:t>
            </a:r>
            <a:r>
              <a:rPr lang="nl-BE" dirty="0" err="1"/>
              <a:t>appart</a:t>
            </a:r>
            <a:r>
              <a:rPr lang="nl-BE" dirty="0"/>
              <a:t> worden bediend</a:t>
            </a:r>
          </a:p>
          <a:p>
            <a:r>
              <a:rPr lang="nl-BE" dirty="0"/>
              <a:t>-Via website die draait op school server.</a:t>
            </a:r>
          </a:p>
          <a:p>
            <a:r>
              <a:rPr lang="nl-BE" dirty="0"/>
              <a:t>-Makkelijk extra corridor toevoegen.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8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Afspraak technische dienst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in andere lokaal.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eerst plafond steken daarna toch niet.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1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De kabel doorstrekken volledige gang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6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60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E1BC38-611A-C3DD-7361-60E64EFC52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CDE02-81ED-A43B-A918-176E69490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22648"/>
          <a:stretch/>
        </p:blipFill>
        <p:spPr bwMode="auto">
          <a:xfrm>
            <a:off x="6096000" y="1210288"/>
            <a:ext cx="5791200" cy="56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B4870-AAAB-2015-FA9E-A766B3B1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</a:t>
            </a:r>
            <a:r>
              <a:rPr lang="en-GB" dirty="0" err="1"/>
              <a:t>documentatie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141B3-1A59-8B2D-3A84-CD27B0E1DD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228B25-E3A8-9A14-55FC-7B229BD72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8809" r="4988" b="11658"/>
          <a:stretch/>
        </p:blipFill>
        <p:spPr>
          <a:xfrm>
            <a:off x="257263" y="2114025"/>
            <a:ext cx="7408106" cy="3221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E6022-692D-989C-B471-6C4E21BC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28" y="142957"/>
            <a:ext cx="3270659" cy="56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BD6BE-15CF-E8EB-4F5A-ED61549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57AD2-7D2E-A210-F121-DB7C8B88E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C90F4-3EA9-A563-FD94-00B986CE6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 interactie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Standaard WLED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toevoeging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39D1FD-0D34-211F-0CD1-B268B8D8E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8270F7-B519-F966-6752-8CDD8E4F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93" y="933013"/>
            <a:ext cx="3040613" cy="5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einde</a:t>
            </a:r>
            <a:r>
              <a:rPr lang="en-US" dirty="0"/>
              <a:t>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dienst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1662A-F22D-B9C6-4FE6-2FAAEB3FCC3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xfrm>
            <a:off x="6881813" y="376238"/>
            <a:ext cx="5310187" cy="64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B48B8-9C59-B922-9C74-5ED3172B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A58F6-BB9F-E4F6-4C9A-723AAFB74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C91635-F991-2A0D-626D-8E2AB8980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Einde presentatie Beter stel je geen vragen!! - Angry Obama Meme Generator">
            <a:extLst>
              <a:ext uri="{FF2B5EF4-FFF2-40B4-BE49-F238E27FC236}">
                <a16:creationId xmlns:a16="http://schemas.microsoft.com/office/drawing/2014/main" id="{F9CBFDFD-6C0F-567F-243F-76CB6137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92" y="639321"/>
            <a:ext cx="4503420" cy="537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Het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C9DE02C-73E3-81AB-5405-48E7B54B5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7331E-2D4C-1BB9-4A02-3F7AC444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Eerste</a:t>
            </a:r>
            <a:r>
              <a:rPr lang="en-GB" dirty="0"/>
              <a:t> setup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E3E68-7AA4-5698-5F3E-20AC4AC2C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385610-5ACB-94C1-00A0-D1D437D62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0"/>
          <a:stretch/>
        </p:blipFill>
        <p:spPr bwMode="auto">
          <a:xfrm>
            <a:off x="4924339" y="385464"/>
            <a:ext cx="5140370" cy="64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78114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162</TotalTime>
  <Words>289</Words>
  <Application>Microsoft Office PowerPoint</Application>
  <PresentationFormat>Widescreen</PresentationFormat>
  <Paragraphs>106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De opdracht</vt:lpstr>
      <vt:lpstr>Stakeholders</vt:lpstr>
      <vt:lpstr>Het team</vt:lpstr>
      <vt:lpstr>Beperkingen</vt:lpstr>
      <vt:lpstr>Succes criteria</vt:lpstr>
      <vt:lpstr>Eerste setup</vt:lpstr>
      <vt:lpstr>PowerPoint Presentation</vt:lpstr>
      <vt:lpstr>Eerste setup</vt:lpstr>
      <vt:lpstr>Hardware architecture diagram</vt:lpstr>
      <vt:lpstr>Wiring Diagram</vt:lpstr>
      <vt:lpstr>Level shifter</vt:lpstr>
      <vt:lpstr>Software architecture diagram</vt:lpstr>
      <vt:lpstr>De website</vt:lpstr>
      <vt:lpstr>API documentatie</vt:lpstr>
      <vt:lpstr>De website</vt:lpstr>
      <vt:lpstr>Problemen</vt:lpstr>
      <vt:lpstr>Oplossingen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Niels Denoo</cp:lastModifiedBy>
  <cp:revision>30</cp:revision>
  <dcterms:created xsi:type="dcterms:W3CDTF">2024-05-18T12:00:17Z</dcterms:created>
  <dcterms:modified xsi:type="dcterms:W3CDTF">2024-05-22T07:25:27Z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